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74" r:id="rId5"/>
    <p:sldId id="271" r:id="rId6"/>
    <p:sldId id="292" r:id="rId7"/>
    <p:sldId id="275" r:id="rId8"/>
    <p:sldId id="288" r:id="rId9"/>
    <p:sldId id="266" r:id="rId10"/>
    <p:sldId id="287" r:id="rId11"/>
    <p:sldId id="280" r:id="rId12"/>
    <p:sldId id="281" r:id="rId13"/>
    <p:sldId id="289" r:id="rId14"/>
    <p:sldId id="290" r:id="rId15"/>
    <p:sldId id="291" r:id="rId16"/>
    <p:sldId id="284" r:id="rId17"/>
    <p:sldId id="273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85A95-B7C1-4043-B4FD-1C1E7B6E43C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5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b="0">
                <a:solidFill>
                  <a:schemeClr val="bg1"/>
                </a:solidFill>
                <a:latin typeface="+mj-lt"/>
              </a:rPr>
              <a:t>Click to edit Master subtitle style</a:t>
            </a:r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Click to edit Master title style</a:t>
            </a:r>
            <a:endParaRPr lang="en-US" sz="28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</a:rPr>
              <a:t>Click to edit Master subtitle style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</a:rPr>
              <a:t>Click to edit Master title style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200">
                <a:solidFill>
                  <a:schemeClr val="bg1"/>
                </a:solidFill>
              </a:rPr>
              <a:t>Click to edit Master subtitle style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b="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upuhstar.deviantart.com/art/Browser-Icon-Mashup-47449505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47364"/>
            <a:ext cx="9144000" cy="609600"/>
          </a:xfr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>
            <a:noAutofit/>
          </a:bodyPr>
          <a:lstStyle/>
          <a:p>
            <a:r>
              <a:rPr lang="en-US" sz="6000" dirty="0">
                <a:latin typeface="Bahnschrift Condensed" panose="020B0502040204020203" pitchFamily="34" charset="0"/>
              </a:rPr>
              <a:t>book         show</a:t>
            </a:r>
          </a:p>
        </p:txBody>
      </p:sp>
      <p:pic>
        <p:nvPicPr>
          <p:cNvPr id="8" name="Picture Placeholder 7" descr="A close - up of a record player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62FD2-27A9-A902-70D3-BECD2ECA9D68}"/>
              </a:ext>
            </a:extLst>
          </p:cNvPr>
          <p:cNvSpPr txBox="1"/>
          <p:nvPr/>
        </p:nvSpPr>
        <p:spPr>
          <a:xfrm>
            <a:off x="5459690" y="1049132"/>
            <a:ext cx="1272620" cy="1015663"/>
          </a:xfrm>
          <a:prstGeom prst="rect">
            <a:avLst/>
          </a:prstGeom>
          <a:solidFill>
            <a:srgbClr val="FF0000"/>
          </a:solidFill>
          <a:effectLst>
            <a:glow rad="101600">
              <a:srgbClr val="00B0F0">
                <a:alpha val="40000"/>
              </a:srgbClr>
            </a:glow>
          </a:effectLst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</a:t>
            </a:r>
            <a:endParaRPr lang="en-IN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B4D8-2C27-43CE-8FE3-DC70460B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713676"/>
          </a:xfrm>
        </p:spPr>
        <p:txBody>
          <a:bodyPr/>
          <a:lstStyle/>
          <a:p>
            <a:r>
              <a:rPr lang="en-US" dirty="0"/>
              <a:t>Usage of excel automation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CFD2D-ACC2-4C8F-9646-7B351F91C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667C0E-E205-48FD-A047-0FE9510AF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060" y="1944210"/>
            <a:ext cx="3666478" cy="2139518"/>
          </a:xfrm>
        </p:spPr>
        <p:txBody>
          <a:bodyPr/>
          <a:lstStyle/>
          <a:p>
            <a:r>
              <a:rPr lang="en-US" dirty="0"/>
              <a:t>We have used read cell activity to read the movie name given in the excel sheet hence it can be used for ticket booking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355B87-E5D3-4DF9-B2F4-E1CD29B441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28872" y="2054103"/>
            <a:ext cx="5238872" cy="305943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86F6A-B2EF-417D-A440-5F867CB7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7" y="4061212"/>
            <a:ext cx="5605138" cy="105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3166-5436-4EB2-AB96-3F1556F6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695921"/>
          </a:xfrm>
        </p:spPr>
        <p:txBody>
          <a:bodyPr/>
          <a:lstStyle/>
          <a:p>
            <a:r>
              <a:rPr lang="en-US" dirty="0"/>
              <a:t>Usage of </a:t>
            </a:r>
            <a:r>
              <a:rPr lang="en-US" dirty="0" err="1"/>
              <a:t>gmail</a:t>
            </a:r>
            <a:r>
              <a:rPr lang="en-US" dirty="0"/>
              <a:t> automation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C913C-5456-4414-8EEC-1A02D0DF1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E3C820-0FC7-4D30-8646-EEB8C6F42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71348" y="2008529"/>
            <a:ext cx="3000652" cy="2092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used send outlook mail message activity to send email about the ticket booking and booking details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D7A4C9-6723-4E1C-A489-498C04F3E4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19801" y="1794643"/>
            <a:ext cx="3789407" cy="2008105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346B3CE-B08B-49BB-9F77-D437623FBF6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308194" y="4135243"/>
            <a:ext cx="7483876" cy="2008105"/>
          </a:xfrm>
        </p:spPr>
      </p:pic>
    </p:spTree>
    <p:extLst>
      <p:ext uri="{BB962C8B-B14F-4D97-AF65-F5344CB8AC3E}">
        <p14:creationId xmlns:p14="http://schemas.microsoft.com/office/powerpoint/2010/main" val="358870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37DA2-04E1-4BFB-B479-A9F7A3D1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614AC-3C90-4950-8E2C-FC931954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76C378-D483-4B99-B045-AE97E6C23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599" y="2592280"/>
            <a:ext cx="4416641" cy="3531048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  <a:buFont typeface="Avenir Next LT Pro Light" panose="020B0304020202020204" pitchFamily="34" charset="0"/>
              <a:buChar char="x"/>
            </a:pPr>
            <a:r>
              <a:rPr lang="en-US" sz="2400" b="1" dirty="0"/>
              <a:t>We can’t pay amount using automation as we need account and credit card details</a:t>
            </a:r>
          </a:p>
          <a:p>
            <a:pPr>
              <a:buClr>
                <a:schemeClr val="accent4"/>
              </a:buClr>
              <a:buFont typeface="Avenir Next LT Pro Light" panose="020B0304020202020204" pitchFamily="34" charset="0"/>
              <a:buChar char="x"/>
            </a:pPr>
            <a:r>
              <a:rPr lang="en-US" sz="2400" b="1" dirty="0"/>
              <a:t>We can only select seats randomly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45397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>
            <a:normAutofit/>
          </a:bodyPr>
          <a:lstStyle/>
          <a:p>
            <a:r>
              <a:rPr lang="en-US" sz="2800" dirty="0" err="1"/>
              <a:t>conclution</a:t>
            </a:r>
            <a:endParaRPr lang="en-US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A4F76A-5D04-4CCD-B9EE-29C2A30392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89901" y="693738"/>
            <a:ext cx="3522980" cy="5446712"/>
          </a:xfrm>
        </p:spPr>
        <p:txBody>
          <a:bodyPr/>
          <a:lstStyle/>
          <a:p>
            <a:r>
              <a:rPr lang="en-US" dirty="0"/>
              <a:t>Here we had automated a robot to automatically book tickets using </a:t>
            </a:r>
            <a:r>
              <a:rPr lang="en-US" dirty="0" err="1"/>
              <a:t>uipath</a:t>
            </a:r>
            <a:r>
              <a:rPr lang="en-US" dirty="0"/>
              <a:t> studio and 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04CC006-DBFE-E75E-0264-A1A33C3582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363" r="14363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B1B13D1-00B7-15ED-EDE9-B0A53C0728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897" b="48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733DF59-A4B2-4E69-B8BA-B4E6D990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0030"/>
            <a:ext cx="10240903" cy="1009934"/>
          </a:xfrm>
        </p:spPr>
        <p:txBody>
          <a:bodyPr anchor="ctr"/>
          <a:lstStyle/>
          <a:p>
            <a:pPr algn="ctr"/>
            <a:r>
              <a:rPr lang="en-US" dirty="0"/>
              <a:t>Team-  ”HACK_GBBA_BOT”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757F99B5-64D7-4A64-86D6-36354C4B82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368" y="4466873"/>
            <a:ext cx="2286000" cy="274320"/>
          </a:xfrm>
        </p:spPr>
        <p:txBody>
          <a:bodyPr/>
          <a:lstStyle/>
          <a:p>
            <a:r>
              <a:rPr lang="en-US" dirty="0"/>
              <a:t>Adithya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BECA2EEA-616D-4E87-9A3A-DF8655C541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5013" y="4877332"/>
            <a:ext cx="2286000" cy="594360"/>
          </a:xfrm>
        </p:spPr>
        <p:txBody>
          <a:bodyPr/>
          <a:lstStyle/>
          <a:p>
            <a:r>
              <a:rPr lang="en-US" dirty="0"/>
              <a:t>Leader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AE9A8D92-00FD-4246-866B-B772E0CA77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7663" y="4466873"/>
            <a:ext cx="2286000" cy="274320"/>
          </a:xfrm>
        </p:spPr>
        <p:txBody>
          <a:bodyPr/>
          <a:lstStyle/>
          <a:p>
            <a:r>
              <a:rPr lang="en-US" dirty="0"/>
              <a:t>Brandon M </a:t>
            </a:r>
            <a:r>
              <a:rPr lang="en-US" dirty="0" err="1"/>
              <a:t>Samual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84E5FF7-FFBE-4834-89C3-708240DAC1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0307" y="4466873"/>
            <a:ext cx="2286000" cy="274320"/>
          </a:xfrm>
        </p:spPr>
        <p:txBody>
          <a:bodyPr/>
          <a:lstStyle/>
          <a:p>
            <a:r>
              <a:rPr lang="en-US" dirty="0" err="1"/>
              <a:t>Berwin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6EAF102-9D8C-42FA-8631-0A97B8FEAE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24408" y="4466873"/>
            <a:ext cx="2286000" cy="274320"/>
          </a:xfrm>
        </p:spPr>
        <p:txBody>
          <a:bodyPr/>
          <a:lstStyle/>
          <a:p>
            <a:r>
              <a:rPr lang="en-US" dirty="0" err="1"/>
              <a:t>Gunapriya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B7A9A4-E0AF-4EBE-905E-7610470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8B48EBF6-60E6-462A-9155-5FAF136BCCB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119F7DE-9395-212C-8994-8BD911EDCC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1889" b="21889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7CF8CED-1882-ADCC-9624-1DBC6F7F5F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2500" b="12500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FABEF54-70C7-94B6-379E-F267AC1A8D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21875" b="21875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39A5253-49A1-E9F2-3C2B-B52ECA17266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35" b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08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137" y="2526383"/>
            <a:ext cx="3091607" cy="158370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49CC8-6A9D-4BEB-8ED2-83DB2D14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716A266-7A75-0DB7-E745-D4D98B6B82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233" r="32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DD88E-C342-4482-A7E8-CD06315F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  <a:effectLst/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Automation refers to the use of technology to perform tasks without human intervention. It involves programmed commands and automatic feedback control to ensure proper execution of instructions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There are different types of automation, including basic automation, process automation, and intelligent automation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Automation has become increasingly sophisticated and complex, and it has led to the development of other technologies such as robotics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Automation can be used in various fields, including industrial automation and business automation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good control system is required for automation, and there are different types of control 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8B48EBF6-60E6-462A-9155-5FAF136BCCB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1C9F786-5CF5-2150-B518-70D2938F93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3311" b="13311"/>
          <a:stretch>
            <a:fillRect/>
          </a:stretch>
        </p:blipFill>
        <p:spPr>
          <a:xfrm>
            <a:off x="0" y="3372046"/>
            <a:ext cx="4041648" cy="3056752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0B277EC7-62EB-FD35-5654-39F74EB858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9913" b="29913"/>
          <a:stretch>
            <a:fillRect/>
          </a:stretch>
        </p:blipFill>
        <p:spPr>
          <a:xfrm>
            <a:off x="0" y="-18854"/>
            <a:ext cx="4041648" cy="3390900"/>
          </a:xfrm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68CF-7600-4BB9-9447-9742049B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DD49B-416D-4A7A-B641-E7747606DB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EDE4B-77B6-4B66-B9EA-0BC16B08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D424EC-69FD-4C0C-A859-A2D61BC6A8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EFBF2A-2F16-40AA-9F98-4FD15EAFDC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310475E-2F9F-4340-BFA7-F1073DB4CD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D7B1D6-FCC4-493A-BB14-223183D8137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To book ticket automatically using user interface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Making the process of booking tickets in book my show hence saving the time of people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/>
              <a:t>Integrating excel and email automation for better automation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9D5E091-2442-4AE1-9D1D-2A9DC054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Monday, February 1, 20XX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9BE13D-1B27-4111-B0DD-2B9C526D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4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8DFAF9-B167-436E-89D1-4B7066EA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100" y="143256"/>
            <a:ext cx="4515820" cy="661728"/>
          </a:xfrm>
        </p:spPr>
        <p:txBody>
          <a:bodyPr>
            <a:normAutofit/>
          </a:bodyPr>
          <a:lstStyle/>
          <a:p>
            <a:r>
              <a:rPr lang="en-US" sz="2700" dirty="0"/>
              <a:t>ACTIVITIES USED</a:t>
            </a:r>
            <a:r>
              <a:rPr lang="en-US" dirty="0"/>
              <a:t>: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5DEB519-11FF-4424-9BF3-B1EDC0F5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005840"/>
            <a:ext cx="4506259" cy="5130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Click box activity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Type into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Do sequence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Email process scope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Read cell workbook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Send outlook mail message activity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Click activity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Get text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pic>
        <p:nvPicPr>
          <p:cNvPr id="14" name="Picture Placeholder 13" descr="A picture containing a dj deck with levers">
            <a:extLst>
              <a:ext uri="{FF2B5EF4-FFF2-40B4-BE49-F238E27FC236}">
                <a16:creationId xmlns:a16="http://schemas.microsoft.com/office/drawing/2014/main" id="{D3212BBA-7AB4-4A90-93F9-1B40576326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1152" y="627063"/>
            <a:ext cx="4195763" cy="2674937"/>
          </a:xfrm>
        </p:spPr>
      </p:pic>
      <p:pic>
        <p:nvPicPr>
          <p:cNvPr id="16" name="Picture Placeholder 15" descr="Close-up of a DJ Deck">
            <a:extLst>
              <a:ext uri="{FF2B5EF4-FFF2-40B4-BE49-F238E27FC236}">
                <a16:creationId xmlns:a16="http://schemas.microsoft.com/office/drawing/2014/main" id="{9AA84949-1394-42B3-8A1F-D93B0A3C05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1152" y="3621024"/>
            <a:ext cx="4195763" cy="2674937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FB7EA2-5848-4DB6-828C-99DA351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60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23000" t="25000" r="24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C60648F-E69F-F133-5562-F3132107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71" y="678728"/>
            <a:ext cx="10241280" cy="653655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BROWSER  AUTOMATION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21876F5-3163-F627-516F-A960C2D31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automation is the process of automating web browsers to perform tasks that would otherwise require manual intervention.</a:t>
            </a:r>
          </a:p>
          <a:p>
            <a:r>
              <a:rPr lang="en-US" dirty="0"/>
              <a:t> It is useful for testing web applications and automating repetitive tasks.</a:t>
            </a:r>
          </a:p>
          <a:p>
            <a:r>
              <a:rPr lang="en-US" dirty="0"/>
              <a:t> One way to automate a browser is to use WebDriver, which allows you to simulate user interaction with the browser</a:t>
            </a:r>
          </a:p>
          <a:p>
            <a:r>
              <a:rPr lang="en-US" dirty="0"/>
              <a:t>We are using user interface to connect with the attended robots and access unattended robots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327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C6ED3-13A4-4C80-9C81-CB6CC8D7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A4D452E-BBEF-A41F-D7C1-5C2241F78D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587" b="13587"/>
          <a:stretch>
            <a:fillRect/>
          </a:stretch>
        </p:blipFill>
        <p:spPr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D2A785-54FE-DC36-52DF-D4E87E6E4074}"/>
              </a:ext>
            </a:extLst>
          </p:cNvPr>
          <p:cNvSpPr txBox="1"/>
          <p:nvPr/>
        </p:nvSpPr>
        <p:spPr>
          <a:xfrm>
            <a:off x="460756" y="4544568"/>
            <a:ext cx="11267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BookMyShow</a:t>
            </a:r>
            <a:r>
              <a:rPr lang="en-US" dirty="0"/>
              <a:t> is a popular online platform that allows users to book tickets for various entertainment events such as movies, plays, sports, and concerts.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website and mobile app provide a convenient and hassle-free way to browse and book tickets for events across different cities in India.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BookMyShow</a:t>
            </a:r>
            <a:r>
              <a:rPr lang="en-US" dirty="0"/>
              <a:t> offers a seamless booking experience, with secure payment options and easy cancellation and refund policies.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With a wide range of events and venues to choose from, </a:t>
            </a:r>
            <a:r>
              <a:rPr lang="en-US" dirty="0" err="1"/>
              <a:t>BookMyShow</a:t>
            </a:r>
            <a:r>
              <a:rPr lang="en-US" dirty="0"/>
              <a:t> has become the go-to destination for entertainment enthusiasts looking for a hassle-free way to book tickets.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14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/>
          <a:p>
            <a:r>
              <a:rPr lang="en-US" dirty="0"/>
              <a:t>use of app/web recorder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EA3567-E31C-BA9C-E632-908D57166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0240" y="2661920"/>
            <a:ext cx="2275840" cy="182409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A8BC7C-132E-5607-7D58-2E60ED6743C3}"/>
              </a:ext>
            </a:extLst>
          </p:cNvPr>
          <p:cNvSpPr txBox="1"/>
          <p:nvPr/>
        </p:nvSpPr>
        <p:spPr>
          <a:xfrm>
            <a:off x="1706880" y="4828033"/>
            <a:ext cx="8544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have used app/web recorder to access the elements in the browser to book a ticket in book my show website and automate the booking process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1732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6646DD-9771-4241-9017-A1226C4F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901192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9CE106-2B1C-439F-9798-7B9D0616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43760"/>
            <a:ext cx="4841076" cy="2844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book a ticket in book my show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0F1437-7C61-4D91-B080-B0C80E5D4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40000"/>
            <a:ext cx="4841076" cy="3583328"/>
          </a:xfrm>
        </p:spPr>
        <p:txBody>
          <a:bodyPr>
            <a:normAutofit/>
          </a:bodyPr>
          <a:lstStyle/>
          <a:p>
            <a:r>
              <a:rPr lang="en-US" dirty="0"/>
              <a:t>Open book my show browser </a:t>
            </a:r>
          </a:p>
          <a:p>
            <a:r>
              <a:rPr lang="en-US" dirty="0"/>
              <a:t>Select your city name in cities drop down menu</a:t>
            </a:r>
          </a:p>
          <a:p>
            <a:r>
              <a:rPr lang="en-US" dirty="0"/>
              <a:t>Type the name of the movie you are looking for in the search panel</a:t>
            </a:r>
          </a:p>
          <a:p>
            <a:r>
              <a:rPr lang="en-US" dirty="0"/>
              <a:t>Enter book my ticket option and select the required languages and terms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9C50EF-21A2-4017-B5C6-084510E68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2540001"/>
            <a:ext cx="4841076" cy="35833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you will be navigated to timings and theater selector tab</a:t>
            </a:r>
          </a:p>
          <a:p>
            <a:r>
              <a:rPr lang="en-US" dirty="0"/>
              <a:t>There you can select the timing and seats and continue booking</a:t>
            </a:r>
          </a:p>
          <a:p>
            <a:r>
              <a:rPr lang="en-US" dirty="0"/>
              <a:t>Now you will be navigated to snacks column there you can select accept option at the bottom</a:t>
            </a:r>
          </a:p>
          <a:p>
            <a:r>
              <a:rPr lang="en-US" dirty="0"/>
              <a:t>Now you can pay and get your online tickets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425451-8618-441E-9D12-2D59D6AD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56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B820C0-182D-42F4-8707-5CC4A745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/>
          <a:p>
            <a:r>
              <a:rPr lang="en-US" dirty="0"/>
              <a:t>Process used in </a:t>
            </a:r>
            <a:r>
              <a:rPr lang="en-US" dirty="0" err="1"/>
              <a:t>uipath</a:t>
            </a:r>
            <a:r>
              <a:rPr lang="en-US" dirty="0"/>
              <a:t> studio: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0A70A-B7A4-4395-BFBC-6889EE79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300140"/>
            <a:ext cx="3200400" cy="38231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app/web recorder to record the processes of ticket booking</a:t>
            </a:r>
          </a:p>
          <a:p>
            <a:r>
              <a:rPr lang="en-US" dirty="0"/>
              <a:t>Using read cell excel activity read the cell and copy the movie name </a:t>
            </a:r>
          </a:p>
          <a:p>
            <a:r>
              <a:rPr lang="en-US" dirty="0"/>
              <a:t>Next using type into activity enters the movie name and continues the process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56CC6B-4AA1-4424-8333-65754C5AE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2344471"/>
            <a:ext cx="3200400" cy="3104857"/>
          </a:xfrm>
        </p:spPr>
        <p:txBody>
          <a:bodyPr>
            <a:normAutofit/>
          </a:bodyPr>
          <a:lstStyle/>
          <a:p>
            <a:r>
              <a:rPr lang="en-US" dirty="0"/>
              <a:t>Now after the process the payment details will be provided to user</a:t>
            </a:r>
          </a:p>
          <a:p>
            <a:r>
              <a:rPr lang="en-US" dirty="0"/>
              <a:t>And a conformation mail has been sent to the user using send </a:t>
            </a:r>
            <a:r>
              <a:rPr lang="en-US" dirty="0" err="1"/>
              <a:t>gmail</a:t>
            </a:r>
            <a:r>
              <a:rPr lang="en-US" dirty="0"/>
              <a:t> message box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996BD0-4A93-4EF8-8348-686D9CB3C9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7E0D2-79BA-4A99-B0A5-6C7F621F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91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9123E8-1B6B-49B5-873D-A8D01C369B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Gradient rise design</Template>
  <TotalTime>245</TotalTime>
  <Words>676</Words>
  <Application>Microsoft Office PowerPoint</Application>
  <PresentationFormat>Widescreen</PresentationFormat>
  <Paragraphs>88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Avenir Next LT Pro Light</vt:lpstr>
      <vt:lpstr>Bahnschrift Condensed</vt:lpstr>
      <vt:lpstr>Calibri</vt:lpstr>
      <vt:lpstr>Wingdings</vt:lpstr>
      <vt:lpstr>GradientRiseVTI</vt:lpstr>
      <vt:lpstr>PowerPoint Presentation</vt:lpstr>
      <vt:lpstr>introduction</vt:lpstr>
      <vt:lpstr>objective</vt:lpstr>
      <vt:lpstr>ACTIVITIES USED:</vt:lpstr>
      <vt:lpstr>BROWSER  AUTOMATION</vt:lpstr>
      <vt:lpstr>PowerPoint Presentation</vt:lpstr>
      <vt:lpstr>use of app/web recorder</vt:lpstr>
      <vt:lpstr>steps</vt:lpstr>
      <vt:lpstr>Process used in uipath studio:</vt:lpstr>
      <vt:lpstr>Usage of excel automation</vt:lpstr>
      <vt:lpstr>Usage of gmail automation</vt:lpstr>
      <vt:lpstr>disadvantages</vt:lpstr>
      <vt:lpstr>conclution</vt:lpstr>
      <vt:lpstr>Team-  ”HACK_GBBA_BOT”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Guna Priya</dc:creator>
  <cp:lastModifiedBy>adithya</cp:lastModifiedBy>
  <cp:revision>7</cp:revision>
  <dcterms:created xsi:type="dcterms:W3CDTF">2023-05-04T04:11:01Z</dcterms:created>
  <dcterms:modified xsi:type="dcterms:W3CDTF">2023-05-06T15:58:17Z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